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ABEB9-C969-4ADF-9CB4-16C09B2BC30B}" v="12" dt="2023-01-22T22:19:50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0BFABEB9-C969-4ADF-9CB4-16C09B2BC30B}"/>
    <pc:docChg chg="custSel addSld modSld">
      <pc:chgData name="Coufal Petr" userId="76484aeb-9507-44c9-a583-612a370dac90" providerId="ADAL" clId="{0BFABEB9-C969-4ADF-9CB4-16C09B2BC30B}" dt="2023-01-22T22:19:50.813" v="352" actId="14100"/>
      <pc:docMkLst>
        <pc:docMk/>
      </pc:docMkLst>
      <pc:sldChg chg="modSp mod">
        <pc:chgData name="Coufal Petr" userId="76484aeb-9507-44c9-a583-612a370dac90" providerId="ADAL" clId="{0BFABEB9-C969-4ADF-9CB4-16C09B2BC30B}" dt="2023-01-22T22:18:05.413" v="345" actId="113"/>
        <pc:sldMkLst>
          <pc:docMk/>
          <pc:sldMk cId="2194595579" sldId="257"/>
        </pc:sldMkLst>
        <pc:spChg chg="mod">
          <ac:chgData name="Coufal Petr" userId="76484aeb-9507-44c9-a583-612a370dac90" providerId="ADAL" clId="{0BFABEB9-C969-4ADF-9CB4-16C09B2BC30B}" dt="2023-01-22T22:17:54.951" v="343" actId="2711"/>
          <ac:spMkLst>
            <pc:docMk/>
            <pc:sldMk cId="2194595579" sldId="257"/>
            <ac:spMk id="2" creationId="{B452B9BD-7EB7-B38E-5538-152146F5C2A4}"/>
          </ac:spMkLst>
        </pc:spChg>
        <pc:spChg chg="mod">
          <ac:chgData name="Coufal Petr" userId="76484aeb-9507-44c9-a583-612a370dac90" providerId="ADAL" clId="{0BFABEB9-C969-4ADF-9CB4-16C09B2BC30B}" dt="2023-01-22T22:18:05.413" v="345" actId="113"/>
          <ac:spMkLst>
            <pc:docMk/>
            <pc:sldMk cId="2194595579" sldId="257"/>
            <ac:spMk id="3" creationId="{F6414581-768E-906E-FAC2-780567DBF32C}"/>
          </ac:spMkLst>
        </pc:spChg>
      </pc:sldChg>
      <pc:sldChg chg="modSp mod">
        <pc:chgData name="Coufal Petr" userId="76484aeb-9507-44c9-a583-612a370dac90" providerId="ADAL" clId="{0BFABEB9-C969-4ADF-9CB4-16C09B2BC30B}" dt="2023-01-22T22:15:00.717" v="322" actId="1076"/>
        <pc:sldMkLst>
          <pc:docMk/>
          <pc:sldMk cId="3126426328" sldId="258"/>
        </pc:sldMkLst>
        <pc:spChg chg="mod">
          <ac:chgData name="Coufal Petr" userId="76484aeb-9507-44c9-a583-612a370dac90" providerId="ADAL" clId="{0BFABEB9-C969-4ADF-9CB4-16C09B2BC30B}" dt="2023-01-22T22:14:54.267" v="321" actId="1076"/>
          <ac:spMkLst>
            <pc:docMk/>
            <pc:sldMk cId="3126426328" sldId="258"/>
            <ac:spMk id="2" creationId="{7053BE3C-D11F-F02F-D39F-55E3DA9054D8}"/>
          </ac:spMkLst>
        </pc:spChg>
        <pc:spChg chg="mod">
          <ac:chgData name="Coufal Petr" userId="76484aeb-9507-44c9-a583-612a370dac90" providerId="ADAL" clId="{0BFABEB9-C969-4ADF-9CB4-16C09B2BC30B}" dt="2023-01-22T22:15:00.717" v="322" actId="1076"/>
          <ac:spMkLst>
            <pc:docMk/>
            <pc:sldMk cId="3126426328" sldId="258"/>
            <ac:spMk id="3" creationId="{4AF310FC-832E-1261-6A36-2CAE236CF376}"/>
          </ac:spMkLst>
        </pc:spChg>
      </pc:sldChg>
      <pc:sldChg chg="modSp mod">
        <pc:chgData name="Coufal Petr" userId="76484aeb-9507-44c9-a583-612a370dac90" providerId="ADAL" clId="{0BFABEB9-C969-4ADF-9CB4-16C09B2BC30B}" dt="2023-01-22T22:13:40.893" v="310" actId="14100"/>
        <pc:sldMkLst>
          <pc:docMk/>
          <pc:sldMk cId="2265149162" sldId="259"/>
        </pc:sldMkLst>
        <pc:spChg chg="mod">
          <ac:chgData name="Coufal Petr" userId="76484aeb-9507-44c9-a583-612a370dac90" providerId="ADAL" clId="{0BFABEB9-C969-4ADF-9CB4-16C09B2BC30B}" dt="2023-01-22T22:13:40.893" v="310" actId="14100"/>
          <ac:spMkLst>
            <pc:docMk/>
            <pc:sldMk cId="2265149162" sldId="259"/>
            <ac:spMk id="2" creationId="{6326F590-62F6-25DF-4835-0472F36D3F1D}"/>
          </ac:spMkLst>
        </pc:spChg>
        <pc:spChg chg="mod">
          <ac:chgData name="Coufal Petr" userId="76484aeb-9507-44c9-a583-612a370dac90" providerId="ADAL" clId="{0BFABEB9-C969-4ADF-9CB4-16C09B2BC30B}" dt="2023-01-22T22:13:26.077" v="308" actId="115"/>
          <ac:spMkLst>
            <pc:docMk/>
            <pc:sldMk cId="2265149162" sldId="259"/>
            <ac:spMk id="3" creationId="{B5CC545D-BC19-0B92-C135-91D3D08908E7}"/>
          </ac:spMkLst>
        </pc:spChg>
      </pc:sldChg>
      <pc:sldChg chg="addSp modSp new mod setBg">
        <pc:chgData name="Coufal Petr" userId="76484aeb-9507-44c9-a583-612a370dac90" providerId="ADAL" clId="{0BFABEB9-C969-4ADF-9CB4-16C09B2BC30B}" dt="2023-01-22T22:17:00.360" v="341" actId="20577"/>
        <pc:sldMkLst>
          <pc:docMk/>
          <pc:sldMk cId="3344328108" sldId="260"/>
        </pc:sldMkLst>
        <pc:spChg chg="mod">
          <ac:chgData name="Coufal Petr" userId="76484aeb-9507-44c9-a583-612a370dac90" providerId="ADAL" clId="{0BFABEB9-C969-4ADF-9CB4-16C09B2BC30B}" dt="2023-01-22T22:16:37.830" v="337" actId="2711"/>
          <ac:spMkLst>
            <pc:docMk/>
            <pc:sldMk cId="3344328108" sldId="260"/>
            <ac:spMk id="2" creationId="{47EEEB85-1A2F-C59F-87FA-9A0A427ED0A5}"/>
          </ac:spMkLst>
        </pc:spChg>
        <pc:spChg chg="mod ord">
          <ac:chgData name="Coufal Petr" userId="76484aeb-9507-44c9-a583-612a370dac90" providerId="ADAL" clId="{0BFABEB9-C969-4ADF-9CB4-16C09B2BC30B}" dt="2023-01-22T22:17:00.360" v="341" actId="20577"/>
          <ac:spMkLst>
            <pc:docMk/>
            <pc:sldMk cId="3344328108" sldId="260"/>
            <ac:spMk id="3" creationId="{7B1C6B22-ED7D-D6BE-9212-0FDE4CE58EA5}"/>
          </ac:spMkLst>
        </pc:spChg>
        <pc:spChg chg="add">
          <ac:chgData name="Coufal Petr" userId="76484aeb-9507-44c9-a583-612a370dac90" providerId="ADAL" clId="{0BFABEB9-C969-4ADF-9CB4-16C09B2BC30B}" dt="2022-08-20T16:50:40.565" v="15" actId="26606"/>
          <ac:spMkLst>
            <pc:docMk/>
            <pc:sldMk cId="3344328108" sldId="260"/>
            <ac:spMk id="3079" creationId="{09C509D2-0C1A-47B8-89C1-D3AB17D45256}"/>
          </ac:spMkLst>
        </pc:spChg>
        <pc:picChg chg="add mod ord">
          <ac:chgData name="Coufal Petr" userId="76484aeb-9507-44c9-a583-612a370dac90" providerId="ADAL" clId="{0BFABEB9-C969-4ADF-9CB4-16C09B2BC30B}" dt="2022-08-20T16:50:40.565" v="15" actId="26606"/>
          <ac:picMkLst>
            <pc:docMk/>
            <pc:sldMk cId="3344328108" sldId="260"/>
            <ac:picMk id="4" creationId="{ACB48DCC-EE9E-DE64-FDE2-344AF4E8DD14}"/>
          </ac:picMkLst>
        </pc:picChg>
        <pc:picChg chg="add mod">
          <ac:chgData name="Coufal Petr" userId="76484aeb-9507-44c9-a583-612a370dac90" providerId="ADAL" clId="{0BFABEB9-C969-4ADF-9CB4-16C09B2BC30B}" dt="2022-08-20T16:50:40.565" v="15" actId="26606"/>
          <ac:picMkLst>
            <pc:docMk/>
            <pc:sldMk cId="3344328108" sldId="260"/>
            <ac:picMk id="5" creationId="{5C63C2B3-90DF-680B-6DC2-0791BEC89CD4}"/>
          </ac:picMkLst>
        </pc:picChg>
        <pc:picChg chg="add mod">
          <ac:chgData name="Coufal Petr" userId="76484aeb-9507-44c9-a583-612a370dac90" providerId="ADAL" clId="{0BFABEB9-C969-4ADF-9CB4-16C09B2BC30B}" dt="2022-08-20T16:50:40.565" v="15" actId="26606"/>
          <ac:picMkLst>
            <pc:docMk/>
            <pc:sldMk cId="3344328108" sldId="260"/>
            <ac:picMk id="3074" creationId="{18F1F8A4-4ED3-3D4C-879D-40C2E5484DA7}"/>
          </ac:picMkLst>
        </pc:picChg>
      </pc:sldChg>
      <pc:sldChg chg="addSp modSp new mod setBg">
        <pc:chgData name="Coufal Petr" userId="76484aeb-9507-44c9-a583-612a370dac90" providerId="ADAL" clId="{0BFABEB9-C969-4ADF-9CB4-16C09B2BC30B}" dt="2023-01-22T22:16:32.371" v="336" actId="2711"/>
        <pc:sldMkLst>
          <pc:docMk/>
          <pc:sldMk cId="108618863" sldId="261"/>
        </pc:sldMkLst>
        <pc:spChg chg="mod">
          <ac:chgData name="Coufal Petr" userId="76484aeb-9507-44c9-a583-612a370dac90" providerId="ADAL" clId="{0BFABEB9-C969-4ADF-9CB4-16C09B2BC30B}" dt="2023-01-22T22:16:32.371" v="336" actId="2711"/>
          <ac:spMkLst>
            <pc:docMk/>
            <pc:sldMk cId="108618863" sldId="261"/>
            <ac:spMk id="2" creationId="{E6EE67C0-FE2A-4791-BF2F-66ED92FD6C55}"/>
          </ac:spMkLst>
        </pc:spChg>
        <pc:spChg chg="mod">
          <ac:chgData name="Coufal Petr" userId="76484aeb-9507-44c9-a583-612a370dac90" providerId="ADAL" clId="{0BFABEB9-C969-4ADF-9CB4-16C09B2BC30B}" dt="2022-08-20T17:06:33.072" v="298" actId="27636"/>
          <ac:spMkLst>
            <pc:docMk/>
            <pc:sldMk cId="108618863" sldId="261"/>
            <ac:spMk id="3" creationId="{226FE4F5-E10E-6730-3D2E-4BA08B9BA511}"/>
          </ac:spMkLst>
        </pc:spChg>
        <pc:spChg chg="add">
          <ac:chgData name="Coufal Petr" userId="76484aeb-9507-44c9-a583-612a370dac90" providerId="ADAL" clId="{0BFABEB9-C969-4ADF-9CB4-16C09B2BC30B}" dt="2022-08-20T17:06:07.645" v="284" actId="26606"/>
          <ac:spMkLst>
            <pc:docMk/>
            <pc:sldMk cId="108618863" sldId="261"/>
            <ac:spMk id="5127" creationId="{04812C46-200A-4DEB-A05E-3ED6C68C2387}"/>
          </ac:spMkLst>
        </pc:spChg>
        <pc:spChg chg="add">
          <ac:chgData name="Coufal Petr" userId="76484aeb-9507-44c9-a583-612a370dac90" providerId="ADAL" clId="{0BFABEB9-C969-4ADF-9CB4-16C09B2BC30B}" dt="2022-08-20T17:06:07.645" v="284" actId="26606"/>
          <ac:spMkLst>
            <pc:docMk/>
            <pc:sldMk cId="108618863" sldId="261"/>
            <ac:spMk id="5129" creationId="{D1EA859B-E555-4109-94F3-6700E046E008}"/>
          </ac:spMkLst>
        </pc:spChg>
        <pc:picChg chg="add mod ord">
          <ac:chgData name="Coufal Petr" userId="76484aeb-9507-44c9-a583-612a370dac90" providerId="ADAL" clId="{0BFABEB9-C969-4ADF-9CB4-16C09B2BC30B}" dt="2022-08-20T17:06:07.645" v="284" actId="26606"/>
          <ac:picMkLst>
            <pc:docMk/>
            <pc:sldMk cId="108618863" sldId="261"/>
            <ac:picMk id="5122" creationId="{AFD1AEED-AFD4-B3D0-9916-D1C8CB1ADED9}"/>
          </ac:picMkLst>
        </pc:picChg>
      </pc:sldChg>
      <pc:sldChg chg="addSp modSp new mod setBg">
        <pc:chgData name="Coufal Petr" userId="76484aeb-9507-44c9-a583-612a370dac90" providerId="ADAL" clId="{0BFABEB9-C969-4ADF-9CB4-16C09B2BC30B}" dt="2023-01-22T22:15:56.231" v="335" actId="1076"/>
        <pc:sldMkLst>
          <pc:docMk/>
          <pc:sldMk cId="2028674255" sldId="262"/>
        </pc:sldMkLst>
        <pc:spChg chg="mod">
          <ac:chgData name="Coufal Petr" userId="76484aeb-9507-44c9-a583-612a370dac90" providerId="ADAL" clId="{0BFABEB9-C969-4ADF-9CB4-16C09B2BC30B}" dt="2023-01-22T22:15:56.231" v="335" actId="1076"/>
          <ac:spMkLst>
            <pc:docMk/>
            <pc:sldMk cId="2028674255" sldId="262"/>
            <ac:spMk id="2" creationId="{D8ADBA9A-FA0E-9515-DFFD-F7D416E98C89}"/>
          </ac:spMkLst>
        </pc:spChg>
        <pc:spChg chg="mod">
          <ac:chgData name="Coufal Petr" userId="76484aeb-9507-44c9-a583-612a370dac90" providerId="ADAL" clId="{0BFABEB9-C969-4ADF-9CB4-16C09B2BC30B}" dt="2023-01-22T22:15:45.026" v="333" actId="1076"/>
          <ac:spMkLst>
            <pc:docMk/>
            <pc:sldMk cId="2028674255" sldId="262"/>
            <ac:spMk id="3" creationId="{12C69AB5-8497-717A-41F6-C0AD6847B897}"/>
          </ac:spMkLst>
        </pc:spChg>
        <pc:spChg chg="add">
          <ac:chgData name="Coufal Petr" userId="76484aeb-9507-44c9-a583-612a370dac90" providerId="ADAL" clId="{0BFABEB9-C969-4ADF-9CB4-16C09B2BC30B}" dt="2022-08-20T17:01:20.748" v="265" actId="26606"/>
          <ac:spMkLst>
            <pc:docMk/>
            <pc:sldMk cId="2028674255" sldId="262"/>
            <ac:spMk id="4105" creationId="{D2B783EE-0239-4717-BBEA-8C9EAC61C824}"/>
          </ac:spMkLst>
        </pc:spChg>
        <pc:spChg chg="add">
          <ac:chgData name="Coufal Petr" userId="76484aeb-9507-44c9-a583-612a370dac90" providerId="ADAL" clId="{0BFABEB9-C969-4ADF-9CB4-16C09B2BC30B}" dt="2022-08-20T17:01:20.748" v="265" actId="26606"/>
          <ac:spMkLst>
            <pc:docMk/>
            <pc:sldMk cId="2028674255" sldId="262"/>
            <ac:spMk id="4107" creationId="{A7B99495-F43F-4D80-A44F-2CB4764EB90B}"/>
          </ac:spMkLst>
        </pc:spChg>
        <pc:spChg chg="add">
          <ac:chgData name="Coufal Petr" userId="76484aeb-9507-44c9-a583-612a370dac90" providerId="ADAL" clId="{0BFABEB9-C969-4ADF-9CB4-16C09B2BC30B}" dt="2022-08-20T17:01:20.748" v="265" actId="26606"/>
          <ac:spMkLst>
            <pc:docMk/>
            <pc:sldMk cId="2028674255" sldId="262"/>
            <ac:spMk id="4109" creationId="{70BEB1E7-2F88-40BC-B73D-42E5B6F80BFC}"/>
          </ac:spMkLst>
        </pc:spChg>
        <pc:picChg chg="add mod">
          <ac:chgData name="Coufal Petr" userId="76484aeb-9507-44c9-a583-612a370dac90" providerId="ADAL" clId="{0BFABEB9-C969-4ADF-9CB4-16C09B2BC30B}" dt="2022-08-20T17:01:20.748" v="265" actId="26606"/>
          <ac:picMkLst>
            <pc:docMk/>
            <pc:sldMk cId="2028674255" sldId="262"/>
            <ac:picMk id="4098" creationId="{A14D9BA3-6B68-5398-1A18-6D0334C83410}"/>
          </ac:picMkLst>
        </pc:picChg>
        <pc:picChg chg="add mod">
          <ac:chgData name="Coufal Petr" userId="76484aeb-9507-44c9-a583-612a370dac90" providerId="ADAL" clId="{0BFABEB9-C969-4ADF-9CB4-16C09B2BC30B}" dt="2022-08-20T17:01:20.748" v="265" actId="26606"/>
          <ac:picMkLst>
            <pc:docMk/>
            <pc:sldMk cId="2028674255" sldId="262"/>
            <ac:picMk id="4100" creationId="{63B48857-9108-4F96-4697-FF69FD1ABD89}"/>
          </ac:picMkLst>
        </pc:picChg>
      </pc:sldChg>
      <pc:sldChg chg="addSp modSp add mod setBg">
        <pc:chgData name="Coufal Petr" userId="76484aeb-9507-44c9-a583-612a370dac90" providerId="ADAL" clId="{0BFABEB9-C969-4ADF-9CB4-16C09B2BC30B}" dt="2022-08-20T17:06:43.782" v="299" actId="26606"/>
        <pc:sldMkLst>
          <pc:docMk/>
          <pc:sldMk cId="3780406100" sldId="263"/>
        </pc:sldMkLst>
        <pc:spChg chg="mod">
          <ac:chgData name="Coufal Petr" userId="76484aeb-9507-44c9-a583-612a370dac90" providerId="ADAL" clId="{0BFABEB9-C969-4ADF-9CB4-16C09B2BC30B}" dt="2022-08-20T17:06:43.782" v="299" actId="26606"/>
          <ac:spMkLst>
            <pc:docMk/>
            <pc:sldMk cId="3780406100" sldId="263"/>
            <ac:spMk id="2" creationId="{00000000-0000-0000-0000-000000000000}"/>
          </ac:spMkLst>
        </pc:spChg>
        <pc:spChg chg="mod">
          <ac:chgData name="Coufal Petr" userId="76484aeb-9507-44c9-a583-612a370dac90" providerId="ADAL" clId="{0BFABEB9-C969-4ADF-9CB4-16C09B2BC30B}" dt="2022-08-20T17:06:43.782" v="299" actId="26606"/>
          <ac:spMkLst>
            <pc:docMk/>
            <pc:sldMk cId="3780406100" sldId="263"/>
            <ac:spMk id="3" creationId="{00000000-0000-0000-0000-000000000000}"/>
          </ac:spMkLst>
        </pc:spChg>
        <pc:spChg chg="add">
          <ac:chgData name="Coufal Petr" userId="76484aeb-9507-44c9-a583-612a370dac90" providerId="ADAL" clId="{0BFABEB9-C969-4ADF-9CB4-16C09B2BC30B}" dt="2022-08-20T17:06:43.782" v="299" actId="26606"/>
          <ac:spMkLst>
            <pc:docMk/>
            <pc:sldMk cId="3780406100" sldId="263"/>
            <ac:spMk id="7175" creationId="{4F7EBAE4-9945-4473-9E34-B2C66EA0F03D}"/>
          </ac:spMkLst>
        </pc:spChg>
        <pc:spChg chg="add">
          <ac:chgData name="Coufal Petr" userId="76484aeb-9507-44c9-a583-612a370dac90" providerId="ADAL" clId="{0BFABEB9-C969-4ADF-9CB4-16C09B2BC30B}" dt="2022-08-20T17:06:43.782" v="299" actId="26606"/>
          <ac:spMkLst>
            <pc:docMk/>
            <pc:sldMk cId="3780406100" sldId="263"/>
            <ac:spMk id="7177" creationId="{70BEB1E7-2F88-40BC-B73D-42E5B6F80BFC}"/>
          </ac:spMkLst>
        </pc:spChg>
        <pc:spChg chg="add">
          <ac:chgData name="Coufal Petr" userId="76484aeb-9507-44c9-a583-612a370dac90" providerId="ADAL" clId="{0BFABEB9-C969-4ADF-9CB4-16C09B2BC30B}" dt="2022-08-20T17:06:43.782" v="299" actId="26606"/>
          <ac:spMkLst>
            <pc:docMk/>
            <pc:sldMk cId="3780406100" sldId="263"/>
            <ac:spMk id="7179" creationId="{A7B99495-F43F-4D80-A44F-2CB4764EB90B}"/>
          </ac:spMkLst>
        </pc:spChg>
        <pc:picChg chg="mod">
          <ac:chgData name="Coufal Petr" userId="76484aeb-9507-44c9-a583-612a370dac90" providerId="ADAL" clId="{0BFABEB9-C969-4ADF-9CB4-16C09B2BC30B}" dt="2022-08-20T17:06:43.782" v="299" actId="26606"/>
          <ac:picMkLst>
            <pc:docMk/>
            <pc:sldMk cId="3780406100" sldId="263"/>
            <ac:picMk id="7170" creationId="{00000000-0000-0000-0000-000000000000}"/>
          </ac:picMkLst>
        </pc:picChg>
      </pc:sldChg>
      <pc:sldChg chg="addSp modSp add mod setBg">
        <pc:chgData name="Coufal Petr" userId="76484aeb-9507-44c9-a583-612a370dac90" providerId="ADAL" clId="{0BFABEB9-C969-4ADF-9CB4-16C09B2BC30B}" dt="2022-08-20T17:06:48.032" v="300" actId="26606"/>
        <pc:sldMkLst>
          <pc:docMk/>
          <pc:sldMk cId="2819453297" sldId="264"/>
        </pc:sldMkLst>
        <pc:spChg chg="mod">
          <ac:chgData name="Coufal Petr" userId="76484aeb-9507-44c9-a583-612a370dac90" providerId="ADAL" clId="{0BFABEB9-C969-4ADF-9CB4-16C09B2BC30B}" dt="2022-08-20T17:06:48.032" v="300" actId="26606"/>
          <ac:spMkLst>
            <pc:docMk/>
            <pc:sldMk cId="2819453297" sldId="264"/>
            <ac:spMk id="2" creationId="{00000000-0000-0000-0000-000000000000}"/>
          </ac:spMkLst>
        </pc:spChg>
        <pc:spChg chg="mod">
          <ac:chgData name="Coufal Petr" userId="76484aeb-9507-44c9-a583-612a370dac90" providerId="ADAL" clId="{0BFABEB9-C969-4ADF-9CB4-16C09B2BC30B}" dt="2022-08-20T17:06:48.032" v="300" actId="26606"/>
          <ac:spMkLst>
            <pc:docMk/>
            <pc:sldMk cId="2819453297" sldId="264"/>
            <ac:spMk id="3" creationId="{00000000-0000-0000-0000-000000000000}"/>
          </ac:spMkLst>
        </pc:spChg>
        <pc:spChg chg="add">
          <ac:chgData name="Coufal Petr" userId="76484aeb-9507-44c9-a583-612a370dac90" providerId="ADAL" clId="{0BFABEB9-C969-4ADF-9CB4-16C09B2BC30B}" dt="2022-08-20T17:06:48.032" v="300" actId="26606"/>
          <ac:spMkLst>
            <pc:docMk/>
            <pc:sldMk cId="2819453297" sldId="264"/>
            <ac:spMk id="8199" creationId="{8930EBA3-4D2E-42E8-B828-834555328D85}"/>
          </ac:spMkLst>
        </pc:spChg>
        <pc:spChg chg="add">
          <ac:chgData name="Coufal Petr" userId="76484aeb-9507-44c9-a583-612a370dac90" providerId="ADAL" clId="{0BFABEB9-C969-4ADF-9CB4-16C09B2BC30B}" dt="2022-08-20T17:06:48.032" v="300" actId="26606"/>
          <ac:spMkLst>
            <pc:docMk/>
            <pc:sldMk cId="2819453297" sldId="264"/>
            <ac:spMk id="8201" creationId="{E58B2195-5055-402F-A3E7-53FF0E4980C3}"/>
          </ac:spMkLst>
        </pc:spChg>
        <pc:spChg chg="add">
          <ac:chgData name="Coufal Petr" userId="76484aeb-9507-44c9-a583-612a370dac90" providerId="ADAL" clId="{0BFABEB9-C969-4ADF-9CB4-16C09B2BC30B}" dt="2022-08-20T17:06:48.032" v="300" actId="26606"/>
          <ac:spMkLst>
            <pc:docMk/>
            <pc:sldMk cId="2819453297" sldId="264"/>
            <ac:spMk id="8203" creationId="{528AA953-F4F9-4DC5-97C7-491F4AF937DC}"/>
          </ac:spMkLst>
        </pc:spChg>
        <pc:picChg chg="mod ord">
          <ac:chgData name="Coufal Petr" userId="76484aeb-9507-44c9-a583-612a370dac90" providerId="ADAL" clId="{0BFABEB9-C969-4ADF-9CB4-16C09B2BC30B}" dt="2022-08-20T17:06:48.032" v="300" actId="26606"/>
          <ac:picMkLst>
            <pc:docMk/>
            <pc:sldMk cId="2819453297" sldId="264"/>
            <ac:picMk id="8194" creationId="{00000000-0000-0000-0000-000000000000}"/>
          </ac:picMkLst>
        </pc:picChg>
      </pc:sldChg>
      <pc:sldChg chg="addSp modSp add mod setBg">
        <pc:chgData name="Coufal Petr" userId="76484aeb-9507-44c9-a583-612a370dac90" providerId="ADAL" clId="{0BFABEB9-C969-4ADF-9CB4-16C09B2BC30B}" dt="2023-01-22T22:19:50.813" v="352" actId="14100"/>
        <pc:sldMkLst>
          <pc:docMk/>
          <pc:sldMk cId="49720177" sldId="265"/>
        </pc:sldMkLst>
        <pc:spChg chg="mod">
          <ac:chgData name="Coufal Petr" userId="76484aeb-9507-44c9-a583-612a370dac90" providerId="ADAL" clId="{0BFABEB9-C969-4ADF-9CB4-16C09B2BC30B}" dt="2023-01-22T22:19:15.825" v="348" actId="14100"/>
          <ac:spMkLst>
            <pc:docMk/>
            <pc:sldMk cId="49720177" sldId="265"/>
            <ac:spMk id="2" creationId="{00000000-0000-0000-0000-000000000000}"/>
          </ac:spMkLst>
        </pc:spChg>
        <pc:spChg chg="mod">
          <ac:chgData name="Coufal Petr" userId="76484aeb-9507-44c9-a583-612a370dac90" providerId="ADAL" clId="{0BFABEB9-C969-4ADF-9CB4-16C09B2BC30B}" dt="2023-01-22T22:19:31.096" v="351" actId="14100"/>
          <ac:spMkLst>
            <pc:docMk/>
            <pc:sldMk cId="49720177" sldId="265"/>
            <ac:spMk id="3" creationId="{00000000-0000-0000-0000-000000000000}"/>
          </ac:spMkLst>
        </pc:spChg>
        <pc:spChg chg="add">
          <ac:chgData name="Coufal Petr" userId="76484aeb-9507-44c9-a583-612a370dac90" providerId="ADAL" clId="{0BFABEB9-C969-4ADF-9CB4-16C09B2BC30B}" dt="2022-08-20T17:06:51.781" v="301" actId="26606"/>
          <ac:spMkLst>
            <pc:docMk/>
            <pc:sldMk cId="49720177" sldId="265"/>
            <ac:spMk id="9225" creationId="{020C988C-FAAD-4B22-8BA7-6B5DEFD8D167}"/>
          </ac:spMkLst>
        </pc:spChg>
        <pc:spChg chg="add">
          <ac:chgData name="Coufal Petr" userId="76484aeb-9507-44c9-a583-612a370dac90" providerId="ADAL" clId="{0BFABEB9-C969-4ADF-9CB4-16C09B2BC30B}" dt="2022-08-20T17:06:51.781" v="301" actId="26606"/>
          <ac:spMkLst>
            <pc:docMk/>
            <pc:sldMk cId="49720177" sldId="265"/>
            <ac:spMk id="9227" creationId="{A7B99495-F43F-4D80-A44F-2CB4764EB90B}"/>
          </ac:spMkLst>
        </pc:spChg>
        <pc:spChg chg="add">
          <ac:chgData name="Coufal Petr" userId="76484aeb-9507-44c9-a583-612a370dac90" providerId="ADAL" clId="{0BFABEB9-C969-4ADF-9CB4-16C09B2BC30B}" dt="2022-08-20T17:06:51.781" v="301" actId="26606"/>
          <ac:spMkLst>
            <pc:docMk/>
            <pc:sldMk cId="49720177" sldId="265"/>
            <ac:spMk id="9229" creationId="{70BEB1E7-2F88-40BC-B73D-42E5B6F80BFC}"/>
          </ac:spMkLst>
        </pc:spChg>
        <pc:picChg chg="mod ord">
          <ac:chgData name="Coufal Petr" userId="76484aeb-9507-44c9-a583-612a370dac90" providerId="ADAL" clId="{0BFABEB9-C969-4ADF-9CB4-16C09B2BC30B}" dt="2022-08-20T17:06:51.781" v="301" actId="26606"/>
          <ac:picMkLst>
            <pc:docMk/>
            <pc:sldMk cId="49720177" sldId="265"/>
            <ac:picMk id="9218" creationId="{00000000-0000-0000-0000-000000000000}"/>
          </ac:picMkLst>
        </pc:picChg>
        <pc:picChg chg="mod">
          <ac:chgData name="Coufal Petr" userId="76484aeb-9507-44c9-a583-612a370dac90" providerId="ADAL" clId="{0BFABEB9-C969-4ADF-9CB4-16C09B2BC30B}" dt="2023-01-22T22:19:50.813" v="352" actId="14100"/>
          <ac:picMkLst>
            <pc:docMk/>
            <pc:sldMk cId="49720177" sldId="265"/>
            <ac:picMk id="9220" creationId="{00000000-0000-0000-0000-000000000000}"/>
          </ac:picMkLst>
        </pc:picChg>
      </pc:sldChg>
      <pc:sldChg chg="addSp modSp add mod setBg">
        <pc:chgData name="Coufal Petr" userId="76484aeb-9507-44c9-a583-612a370dac90" providerId="ADAL" clId="{0BFABEB9-C969-4ADF-9CB4-16C09B2BC30B}" dt="2022-08-20T17:07:01.500" v="302" actId="26606"/>
        <pc:sldMkLst>
          <pc:docMk/>
          <pc:sldMk cId="3400549193" sldId="266"/>
        </pc:sldMkLst>
        <pc:spChg chg="mod">
          <ac:chgData name="Coufal Petr" userId="76484aeb-9507-44c9-a583-612a370dac90" providerId="ADAL" clId="{0BFABEB9-C969-4ADF-9CB4-16C09B2BC30B}" dt="2022-08-20T17:07:01.500" v="302" actId="26606"/>
          <ac:spMkLst>
            <pc:docMk/>
            <pc:sldMk cId="3400549193" sldId="266"/>
            <ac:spMk id="2" creationId="{00000000-0000-0000-0000-000000000000}"/>
          </ac:spMkLst>
        </pc:spChg>
        <pc:spChg chg="add">
          <ac:chgData name="Coufal Petr" userId="76484aeb-9507-44c9-a583-612a370dac90" providerId="ADAL" clId="{0BFABEB9-C969-4ADF-9CB4-16C09B2BC30B}" dt="2022-08-20T17:07:01.500" v="302" actId="26606"/>
          <ac:spMkLst>
            <pc:docMk/>
            <pc:sldMk cId="3400549193" sldId="266"/>
            <ac:spMk id="10249" creationId="{022BDE4A-8A20-4A69-9C5A-581C82036A4D}"/>
          </ac:spMkLst>
        </pc:spChg>
        <pc:picChg chg="mod">
          <ac:chgData name="Coufal Petr" userId="76484aeb-9507-44c9-a583-612a370dac90" providerId="ADAL" clId="{0BFABEB9-C969-4ADF-9CB4-16C09B2BC30B}" dt="2022-08-20T17:07:01.500" v="302" actId="26606"/>
          <ac:picMkLst>
            <pc:docMk/>
            <pc:sldMk cId="3400549193" sldId="266"/>
            <ac:picMk id="10242" creationId="{00000000-0000-0000-0000-000000000000}"/>
          </ac:picMkLst>
        </pc:picChg>
        <pc:picChg chg="mod">
          <ac:chgData name="Coufal Petr" userId="76484aeb-9507-44c9-a583-612a370dac90" providerId="ADAL" clId="{0BFABEB9-C969-4ADF-9CB4-16C09B2BC30B}" dt="2022-08-20T17:07:01.500" v="302" actId="26606"/>
          <ac:picMkLst>
            <pc:docMk/>
            <pc:sldMk cId="3400549193" sldId="266"/>
            <ac:picMk id="10244" creationId="{00000000-0000-0000-0000-000000000000}"/>
          </ac:picMkLst>
        </pc:picChg>
      </pc:sldChg>
      <pc:sldChg chg="addSp modSp add mod setBg setClrOvrMap">
        <pc:chgData name="Coufal Petr" userId="76484aeb-9507-44c9-a583-612a370dac90" providerId="ADAL" clId="{0BFABEB9-C969-4ADF-9CB4-16C09B2BC30B}" dt="2022-08-20T17:07:06.883" v="303" actId="26606"/>
        <pc:sldMkLst>
          <pc:docMk/>
          <pc:sldMk cId="4093793744" sldId="267"/>
        </pc:sldMkLst>
        <pc:spChg chg="mod ord">
          <ac:chgData name="Coufal Petr" userId="76484aeb-9507-44c9-a583-612a370dac90" providerId="ADAL" clId="{0BFABEB9-C969-4ADF-9CB4-16C09B2BC30B}" dt="2022-08-20T17:07:06.883" v="303" actId="26606"/>
          <ac:spMkLst>
            <pc:docMk/>
            <pc:sldMk cId="4093793744" sldId="267"/>
            <ac:spMk id="2" creationId="{00000000-0000-0000-0000-000000000000}"/>
          </ac:spMkLst>
        </pc:spChg>
        <pc:spChg chg="add">
          <ac:chgData name="Coufal Petr" userId="76484aeb-9507-44c9-a583-612a370dac90" providerId="ADAL" clId="{0BFABEB9-C969-4ADF-9CB4-16C09B2BC30B}" dt="2022-08-20T17:07:06.883" v="303" actId="26606"/>
          <ac:spMkLst>
            <pc:docMk/>
            <pc:sldMk cId="4093793744" sldId="267"/>
            <ac:spMk id="11273" creationId="{95724071-AC7B-4A67-934B-CD7F90745802}"/>
          </ac:spMkLst>
        </pc:spChg>
        <pc:picChg chg="mod">
          <ac:chgData name="Coufal Petr" userId="76484aeb-9507-44c9-a583-612a370dac90" providerId="ADAL" clId="{0BFABEB9-C969-4ADF-9CB4-16C09B2BC30B}" dt="2022-08-20T17:07:06.883" v="303" actId="26606"/>
          <ac:picMkLst>
            <pc:docMk/>
            <pc:sldMk cId="4093793744" sldId="267"/>
            <ac:picMk id="5" creationId="{00000000-0000-0000-0000-000000000000}"/>
          </ac:picMkLst>
        </pc:picChg>
        <pc:picChg chg="mod">
          <ac:chgData name="Coufal Petr" userId="76484aeb-9507-44c9-a583-612a370dac90" providerId="ADAL" clId="{0BFABEB9-C969-4ADF-9CB4-16C09B2BC30B}" dt="2022-08-20T17:07:06.883" v="303" actId="26606"/>
          <ac:picMkLst>
            <pc:docMk/>
            <pc:sldMk cId="4093793744" sldId="267"/>
            <ac:picMk id="11268" creationId="{00000000-0000-0000-0000-000000000000}"/>
          </ac:picMkLst>
        </pc:picChg>
      </pc:sldChg>
      <pc:sldChg chg="addSp modSp add mod setBg setClrOvrMap">
        <pc:chgData name="Coufal Petr" userId="76484aeb-9507-44c9-a583-612a370dac90" providerId="ADAL" clId="{0BFABEB9-C969-4ADF-9CB4-16C09B2BC30B}" dt="2022-08-20T17:07:13.280" v="304" actId="26606"/>
        <pc:sldMkLst>
          <pc:docMk/>
          <pc:sldMk cId="807506264" sldId="268"/>
        </pc:sldMkLst>
        <pc:spChg chg="mod ord">
          <ac:chgData name="Coufal Petr" userId="76484aeb-9507-44c9-a583-612a370dac90" providerId="ADAL" clId="{0BFABEB9-C969-4ADF-9CB4-16C09B2BC30B}" dt="2022-08-20T17:07:13.280" v="304" actId="26606"/>
          <ac:spMkLst>
            <pc:docMk/>
            <pc:sldMk cId="807506264" sldId="268"/>
            <ac:spMk id="2" creationId="{00000000-0000-0000-0000-000000000000}"/>
          </ac:spMkLst>
        </pc:spChg>
        <pc:spChg chg="add">
          <ac:chgData name="Coufal Petr" userId="76484aeb-9507-44c9-a583-612a370dac90" providerId="ADAL" clId="{0BFABEB9-C969-4ADF-9CB4-16C09B2BC30B}" dt="2022-08-20T17:07:13.280" v="304" actId="26606"/>
          <ac:spMkLst>
            <pc:docMk/>
            <pc:sldMk cId="807506264" sldId="268"/>
            <ac:spMk id="12299" creationId="{95724071-AC7B-4A67-934B-CD7F90745802}"/>
          </ac:spMkLst>
        </pc:spChg>
        <pc:picChg chg="mod">
          <ac:chgData name="Coufal Petr" userId="76484aeb-9507-44c9-a583-612a370dac90" providerId="ADAL" clId="{0BFABEB9-C969-4ADF-9CB4-16C09B2BC30B}" dt="2022-08-20T17:07:13.280" v="304" actId="26606"/>
          <ac:picMkLst>
            <pc:docMk/>
            <pc:sldMk cId="807506264" sldId="268"/>
            <ac:picMk id="7" creationId="{00000000-0000-0000-0000-000000000000}"/>
          </ac:picMkLst>
        </pc:picChg>
        <pc:picChg chg="mod">
          <ac:chgData name="Coufal Petr" userId="76484aeb-9507-44c9-a583-612a370dac90" providerId="ADAL" clId="{0BFABEB9-C969-4ADF-9CB4-16C09B2BC30B}" dt="2022-08-20T17:07:13.280" v="304" actId="26606"/>
          <ac:picMkLst>
            <pc:docMk/>
            <pc:sldMk cId="807506264" sldId="268"/>
            <ac:picMk id="12294" creationId="{00000000-0000-0000-0000-000000000000}"/>
          </ac:picMkLst>
        </pc:picChg>
      </pc:sldChg>
      <pc:sldChg chg="addSp modSp add mod setBg setClrOvrMap">
        <pc:chgData name="Coufal Petr" userId="76484aeb-9507-44c9-a583-612a370dac90" providerId="ADAL" clId="{0BFABEB9-C969-4ADF-9CB4-16C09B2BC30B}" dt="2022-08-20T17:07:17.385" v="305" actId="26606"/>
        <pc:sldMkLst>
          <pc:docMk/>
          <pc:sldMk cId="4255058387" sldId="269"/>
        </pc:sldMkLst>
        <pc:spChg chg="mod ord">
          <ac:chgData name="Coufal Petr" userId="76484aeb-9507-44c9-a583-612a370dac90" providerId="ADAL" clId="{0BFABEB9-C969-4ADF-9CB4-16C09B2BC30B}" dt="2022-08-20T17:07:17.385" v="305" actId="26606"/>
          <ac:spMkLst>
            <pc:docMk/>
            <pc:sldMk cId="4255058387" sldId="269"/>
            <ac:spMk id="2" creationId="{00000000-0000-0000-0000-000000000000}"/>
          </ac:spMkLst>
        </pc:spChg>
        <pc:spChg chg="add">
          <ac:chgData name="Coufal Petr" userId="76484aeb-9507-44c9-a583-612a370dac90" providerId="ADAL" clId="{0BFABEB9-C969-4ADF-9CB4-16C09B2BC30B}" dt="2022-08-20T17:07:17.385" v="305" actId="26606"/>
          <ac:spMkLst>
            <pc:docMk/>
            <pc:sldMk cId="4255058387" sldId="269"/>
            <ac:spMk id="13321" creationId="{95724071-AC7B-4A67-934B-CD7F90745802}"/>
          </ac:spMkLst>
        </pc:spChg>
        <pc:picChg chg="mod">
          <ac:chgData name="Coufal Petr" userId="76484aeb-9507-44c9-a583-612a370dac90" providerId="ADAL" clId="{0BFABEB9-C969-4ADF-9CB4-16C09B2BC30B}" dt="2022-08-20T17:07:17.385" v="305" actId="26606"/>
          <ac:picMkLst>
            <pc:docMk/>
            <pc:sldMk cId="4255058387" sldId="269"/>
            <ac:picMk id="13314" creationId="{00000000-0000-0000-0000-000000000000}"/>
          </ac:picMkLst>
        </pc:picChg>
        <pc:picChg chg="mod">
          <ac:chgData name="Coufal Petr" userId="76484aeb-9507-44c9-a583-612a370dac90" providerId="ADAL" clId="{0BFABEB9-C969-4ADF-9CB4-16C09B2BC30B}" dt="2022-08-20T17:07:17.385" v="305" actId="26606"/>
          <ac:picMkLst>
            <pc:docMk/>
            <pc:sldMk cId="4255058387" sldId="269"/>
            <ac:picMk id="13316" creationId="{00000000-0000-0000-0000-000000000000}"/>
          </ac:picMkLst>
        </pc:picChg>
      </pc:sldChg>
      <pc:sldChg chg="addSp modSp add mod setBg">
        <pc:chgData name="Coufal Petr" userId="76484aeb-9507-44c9-a583-612a370dac90" providerId="ADAL" clId="{0BFABEB9-C969-4ADF-9CB4-16C09B2BC30B}" dt="2022-08-20T17:07:24.136" v="306" actId="26606"/>
        <pc:sldMkLst>
          <pc:docMk/>
          <pc:sldMk cId="3668939164" sldId="270"/>
        </pc:sldMkLst>
        <pc:spChg chg="mod ord">
          <ac:chgData name="Coufal Petr" userId="76484aeb-9507-44c9-a583-612a370dac90" providerId="ADAL" clId="{0BFABEB9-C969-4ADF-9CB4-16C09B2BC30B}" dt="2022-08-20T17:07:24.136" v="306" actId="26606"/>
          <ac:spMkLst>
            <pc:docMk/>
            <pc:sldMk cId="3668939164" sldId="270"/>
            <ac:spMk id="2" creationId="{00000000-0000-0000-0000-000000000000}"/>
          </ac:spMkLst>
        </pc:spChg>
        <pc:spChg chg="add">
          <ac:chgData name="Coufal Petr" userId="76484aeb-9507-44c9-a583-612a370dac90" providerId="ADAL" clId="{0BFABEB9-C969-4ADF-9CB4-16C09B2BC30B}" dt="2022-08-20T17:07:24.136" v="306" actId="26606"/>
          <ac:spMkLst>
            <pc:docMk/>
            <pc:sldMk cId="3668939164" sldId="270"/>
            <ac:spMk id="14343" creationId="{37C89E4B-3C9F-44B9-8B86-D9E3D112D8EC}"/>
          </ac:spMkLst>
        </pc:spChg>
        <pc:picChg chg="mod">
          <ac:chgData name="Coufal Petr" userId="76484aeb-9507-44c9-a583-612a370dac90" providerId="ADAL" clId="{0BFABEB9-C969-4ADF-9CB4-16C09B2BC30B}" dt="2022-08-20T17:07:24.136" v="306" actId="26606"/>
          <ac:picMkLst>
            <pc:docMk/>
            <pc:sldMk cId="3668939164" sldId="270"/>
            <ac:picMk id="14338" creationId="{00000000-0000-0000-0000-000000000000}"/>
          </ac:picMkLst>
        </pc:picChg>
        <pc:cxnChg chg="add">
          <ac:chgData name="Coufal Petr" userId="76484aeb-9507-44c9-a583-612a370dac90" providerId="ADAL" clId="{0BFABEB9-C969-4ADF-9CB4-16C09B2BC30B}" dt="2022-08-20T17:07:24.136" v="306" actId="26606"/>
          <ac:cxnSpMkLst>
            <pc:docMk/>
            <pc:sldMk cId="3668939164" sldId="270"/>
            <ac:cxnSpMk id="14345" creationId="{AA2EAA10-076F-46BD-8F0F-B9A2FB77A85C}"/>
          </ac:cxnSpMkLst>
        </pc:cxnChg>
        <pc:cxnChg chg="add">
          <ac:chgData name="Coufal Petr" userId="76484aeb-9507-44c9-a583-612a370dac90" providerId="ADAL" clId="{0BFABEB9-C969-4ADF-9CB4-16C09B2BC30B}" dt="2022-08-20T17:07:24.136" v="306" actId="26606"/>
          <ac:cxnSpMkLst>
            <pc:docMk/>
            <pc:sldMk cId="3668939164" sldId="270"/>
            <ac:cxnSpMk id="14347" creationId="{D891E407-403B-4764-86C9-33A56D3BCA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E18FF-3A0D-1C83-BD6E-4F467393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C990EE-43BB-C76C-196F-D7E65A609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49A069-154C-5226-1D52-D3931C19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4A84-F60A-4806-A3EA-DDC5C40CE638}" type="datetimeFigureOut">
              <a:rPr lang="cs-CZ" smtClean="0"/>
              <a:t>22.01.2023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8215F7-147A-7410-5637-1244B20C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4F1BEC-CFD6-4F55-6E1D-C5CF49B9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7A1E-6E96-4906-857B-0CE8FAF9B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7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BEB34-FC4A-9181-183C-7B8C351D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BAE17C-F291-5732-26F2-63D8DF68E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9FF899-D732-EFEC-A9AB-255497B2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4A84-F60A-4806-A3EA-DDC5C40CE638}" type="datetimeFigureOut">
              <a:rPr lang="cs-CZ" smtClean="0"/>
              <a:t>22.01.2023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87DDE-FEAE-0B17-E262-4BAC50B8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F2AA02-355C-92EB-8D2C-9BAC403A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7A1E-6E96-4906-857B-0CE8FAF9B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60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FDD9B5E-5976-2F87-C68A-4CE3E1785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D53EDA-F29D-4B5B-855B-7DA154DB1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776415-F16B-5DCE-1F52-9AF6F13F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4A84-F60A-4806-A3EA-DDC5C40CE638}" type="datetimeFigureOut">
              <a:rPr lang="cs-CZ" smtClean="0"/>
              <a:t>22.01.2023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A91B9E-8EA1-0147-4A60-4C3130F5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9E0088-F777-D3EB-834E-0AF74FBF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7A1E-6E96-4906-857B-0CE8FAF9B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53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11604-4180-FAAD-8850-63C3F758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AEB0E7-4266-98AC-15C6-73FD9E413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7B9FBA-C04F-28E3-95C2-DC011917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4A84-F60A-4806-A3EA-DDC5C40CE638}" type="datetimeFigureOut">
              <a:rPr lang="cs-CZ" smtClean="0"/>
              <a:t>22.01.2023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EE6079-8E25-DB57-EE27-965F0E5C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745124-5E7F-0E17-5529-76822F0D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7A1E-6E96-4906-857B-0CE8FAF9B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34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E6C52-99A2-D0EC-33BC-7FC658D0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173BC6-1BC8-4981-50DB-92845797E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89C6D4-48A5-2E96-F0EA-31718517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4A84-F60A-4806-A3EA-DDC5C40CE638}" type="datetimeFigureOut">
              <a:rPr lang="cs-CZ" smtClean="0"/>
              <a:t>22.01.2023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22408-A5F0-56BE-74EB-DFBC5179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FB2068-DE24-B69D-B845-91BC736B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7A1E-6E96-4906-857B-0CE8FAF9B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82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352F7-E7A5-0DAC-A814-62A8B237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99451-48F0-D74C-15EA-910EF73E9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B83D98-532C-D9CE-EB87-633528545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41C822-9A27-FBFE-B6A0-AF9C1DA4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4A84-F60A-4806-A3EA-DDC5C40CE638}" type="datetimeFigureOut">
              <a:rPr lang="cs-CZ" smtClean="0"/>
              <a:t>22.01.2023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77ECD9-39E6-F751-2836-52E6F5D0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636F82-E999-C171-C320-5362C783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7A1E-6E96-4906-857B-0CE8FAF9B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93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EED68-F691-172B-38F7-55B25556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1F44B0-59C6-57EA-19DB-F325F6A6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060D58-F954-1720-F22B-D3560FA02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545BA73-1FB5-3ADC-1374-777E78705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BD468BD-8B3E-D6B3-2DF3-A873B474C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8FCDB5-C007-CE02-CB89-188D1B1A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4A84-F60A-4806-A3EA-DDC5C40CE638}" type="datetimeFigureOut">
              <a:rPr lang="cs-CZ" smtClean="0"/>
              <a:t>22.01.2023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DB531A-A882-7DDA-D707-FDF16F7E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F2F7290-56D3-441E-B3F7-E24F83CC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7A1E-6E96-4906-857B-0CE8FAF9B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45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25398-167E-70F6-06BF-12DAC2AD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75BB66-D9BF-1D87-D082-7DA19713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4A84-F60A-4806-A3EA-DDC5C40CE638}" type="datetimeFigureOut">
              <a:rPr lang="cs-CZ" smtClean="0"/>
              <a:t>22.01.2023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FDA990-8C65-AD49-2F2C-A3006FA6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302598-8CB7-E8E2-1FF2-232A646D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7A1E-6E96-4906-857B-0CE8FAF9B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47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76E5425-51F1-7D9A-A5DA-4E417E8D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4A84-F60A-4806-A3EA-DDC5C40CE638}" type="datetimeFigureOut">
              <a:rPr lang="cs-CZ" smtClean="0"/>
              <a:t>22.01.2023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C6B3B5-CD7D-AA3D-B3B4-A2DE0CC5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41A17-C2D4-0355-9826-1BF69DA4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7A1E-6E96-4906-857B-0CE8FAF9B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64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2A569-FDBD-9FC2-3BF2-494EB014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B8F0E-12F9-9F88-ED05-7E9B25E5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F1EE38-AF45-1B99-B66B-2D2792061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369548-7ADB-FFCD-3486-675AB7B2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4A84-F60A-4806-A3EA-DDC5C40CE638}" type="datetimeFigureOut">
              <a:rPr lang="cs-CZ" smtClean="0"/>
              <a:t>22.01.2023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0891B3-FE8C-5F6E-C54E-D8070360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64215E-FA24-B8DC-D937-C625265C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7A1E-6E96-4906-857B-0CE8FAF9B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72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DA744-7850-4C9C-33D1-296D770C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20F80EA-E62D-962B-5308-4B212BC1E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6819DB-6276-8419-5E67-F88CE8470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A1BF26-638E-85EA-F300-AF2D80C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4A84-F60A-4806-A3EA-DDC5C40CE638}" type="datetimeFigureOut">
              <a:rPr lang="cs-CZ" smtClean="0"/>
              <a:t>22.01.2023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71EA59-972A-5815-D2F9-CF5305C7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BA4CE0-D9B3-E15A-7FCC-0BA486F3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7A1E-6E96-4906-857B-0CE8FAF9B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4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BC0A65-CB42-4073-DA15-4B747DEC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9A1216-1996-ED90-1C51-AB916B933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8AAFF3-C43E-3EC5-BE37-327D43F1F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B4A84-F60A-4806-A3EA-DDC5C40CE638}" type="datetimeFigureOut">
              <a:rPr lang="cs-CZ" smtClean="0"/>
              <a:t>22.01.2023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664E0F-A15A-35B6-9812-4204CBDB1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88FED3-7164-0686-41DB-CD1027424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87A1E-6E96-4906-857B-0CE8FAF9B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46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AsiFMVAKVg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52B9BD-7EB7-B38E-5538-152146F5C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6509" y="1470991"/>
            <a:ext cx="3268665" cy="3434364"/>
          </a:xfrm>
        </p:spPr>
        <p:txBody>
          <a:bodyPr>
            <a:normAutofit/>
          </a:bodyPr>
          <a:lstStyle/>
          <a:p>
            <a:pPr algn="r"/>
            <a:r>
              <a:rPr lang="cs-CZ" sz="7200" b="1" dirty="0">
                <a:latin typeface="Arial Black" panose="020B0A04020102020204" pitchFamily="34" charset="0"/>
              </a:rPr>
              <a:t>Ptáci</a:t>
            </a:r>
            <a:br>
              <a:rPr lang="cs-CZ" sz="4400" dirty="0"/>
            </a:br>
            <a:r>
              <a:rPr lang="cs-CZ" sz="3600" dirty="0"/>
              <a:t>přehled významných řádů</a:t>
            </a:r>
            <a:endParaRPr lang="cs-CZ" sz="4400" dirty="0"/>
          </a:p>
        </p:txBody>
      </p:sp>
      <p:pic>
        <p:nvPicPr>
          <p:cNvPr id="1026" name="Picture 2" descr="Pták roku? Dravec decimující populaci hlodavců a pomocník zemědělců -  iDNES.cz">
            <a:extLst>
              <a:ext uri="{FF2B5EF4-FFF2-40B4-BE49-F238E27FC236}">
                <a16:creationId xmlns:a16="http://schemas.microsoft.com/office/drawing/2014/main" id="{180D9C63-818F-013D-544A-88E7B4FD6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r="31357" b="-2"/>
          <a:stretch/>
        </p:blipFill>
        <p:spPr bwMode="auto">
          <a:xfrm>
            <a:off x="5498278" y="1301313"/>
            <a:ext cx="2888477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ěvci | EDURAMA">
            <a:extLst>
              <a:ext uri="{FF2B5EF4-FFF2-40B4-BE49-F238E27FC236}">
                <a16:creationId xmlns:a16="http://schemas.microsoft.com/office/drawing/2014/main" id="{AC5CCE86-0AD0-AF33-B6CA-ADFBACCF2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0" b="-1"/>
          <a:stretch/>
        </p:blipFill>
        <p:spPr bwMode="auto">
          <a:xfrm>
            <a:off x="2" y="1"/>
            <a:ext cx="6948167" cy="2456679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vy: Jaké u nás žijí? Největší, nejrozšířenější a nejobávanější | Ábíčko.cz">
            <a:extLst>
              <a:ext uri="{FF2B5EF4-FFF2-40B4-BE49-F238E27FC236}">
                <a16:creationId xmlns:a16="http://schemas.microsoft.com/office/drawing/2014/main" id="{5FFC8BFC-A0F9-55D1-5E45-EA402CF15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6" r="-2" b="4297"/>
          <a:stretch/>
        </p:blipFill>
        <p:spPr bwMode="auto">
          <a:xfrm>
            <a:off x="2" y="2619612"/>
            <a:ext cx="7676573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F6414581-768E-906E-FAC2-780567DBF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9886" y="4905355"/>
            <a:ext cx="4165290" cy="85197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Létaví – Dravci, Sovy, Pěvci</a:t>
            </a:r>
          </a:p>
          <a:p>
            <a:pPr algn="r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9459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Stehlík obecný, pěnkava obecná</a:t>
            </a:r>
          </a:p>
        </p:txBody>
      </p:sp>
      <p:pic>
        <p:nvPicPr>
          <p:cNvPr id="10242" name="Picture 2" descr="Atlas ptáků: stehlík obecný, hýl obecný a hýl rudý | iReceptář.cz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408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ěnkava obecná - lexikon zvířat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r="-3" b="-3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4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14600"/>
            <a:ext cx="5505450" cy="3646488"/>
          </a:xfrm>
          <a:prstGeom prst="rect">
            <a:avLst/>
          </a:prstGeom>
        </p:spPr>
      </p:pic>
      <p:pic>
        <p:nvPicPr>
          <p:cNvPr id="11268" name="Picture 4" descr="Atlas ptáků: Poznáte drozda zpěvného, brávníka a kvíčalu? | iReceptář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2514600"/>
            <a:ext cx="4938713" cy="3646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Kos černý, drozd zpěvný</a:t>
            </a:r>
          </a:p>
        </p:txBody>
      </p:sp>
    </p:spTree>
    <p:extLst>
      <p:ext uri="{BB962C8B-B14F-4D97-AF65-F5344CB8AC3E}">
        <p14:creationId xmlns:p14="http://schemas.microsoft.com/office/powerpoint/2010/main" val="4093793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76513"/>
            <a:ext cx="5327650" cy="3522663"/>
          </a:xfrm>
          <a:prstGeom prst="rect">
            <a:avLst/>
          </a:prstGeom>
        </p:spPr>
      </p:pic>
      <p:pic>
        <p:nvPicPr>
          <p:cNvPr id="12294" name="Picture 6" descr="Slavík obecný – Wikiped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576513"/>
            <a:ext cx="5116513" cy="35226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Skřivan polní, slavík obecný</a:t>
            </a:r>
          </a:p>
        </p:txBody>
      </p:sp>
    </p:spTree>
    <p:extLst>
      <p:ext uri="{BB962C8B-B14F-4D97-AF65-F5344CB8AC3E}">
        <p14:creationId xmlns:p14="http://schemas.microsoft.com/office/powerpoint/2010/main" val="807506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Vrabec domácí – Wikiped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73338"/>
            <a:ext cx="5314950" cy="3527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Špaček je upovídaný pták | iReceptář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573338"/>
            <a:ext cx="5129213" cy="3527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Vrabec domácí, špaček obecný</a:t>
            </a:r>
          </a:p>
        </p:txBody>
      </p:sp>
    </p:spTree>
    <p:extLst>
      <p:ext uri="{BB962C8B-B14F-4D97-AF65-F5344CB8AC3E}">
        <p14:creationId xmlns:p14="http://schemas.microsoft.com/office/powerpoint/2010/main" val="4255058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ojka obecná (Garrulus glandarius) - ChovZvířat.cz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" b="145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Sojka obecná - krkavcovití</a:t>
            </a:r>
          </a:p>
        </p:txBody>
      </p:sp>
      <p:cxnSp>
        <p:nvCxnSpPr>
          <p:cNvPr id="14345" name="Straight Connector 1434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7" name="Straight Connector 1434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9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53BE3C-D11F-F02F-D39F-55E3DA90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531" y="363894"/>
            <a:ext cx="4968929" cy="1351472"/>
          </a:xfrm>
        </p:spPr>
        <p:txBody>
          <a:bodyPr anchor="t">
            <a:noAutofit/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Naši Dravci</a:t>
            </a:r>
            <a:b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Silný zahnutý zobák, mohutné drápy, výborný zrak – lov a zabíjení kořisti</a:t>
            </a:r>
            <a:b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poštolka obecná | Zoo Hluboká">
            <a:extLst>
              <a:ext uri="{FF2B5EF4-FFF2-40B4-BE49-F238E27FC236}">
                <a16:creationId xmlns:a16="http://schemas.microsoft.com/office/drawing/2014/main" id="{A7663868-3A87-6934-4587-4D83A5B01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r="9015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F310FC-832E-1261-6A36-2CAE236C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807" y="2005349"/>
            <a:ext cx="4524375" cy="45626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Poštolka obecná </a:t>
            </a: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opuštěná hnízda jiných dravců, náš nejhojnější dravec, blízko obydlí … krouží nad poli. Potrava – drobní hlodavci, hmyz, domácí zvířata.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Káně lesní </a:t>
            </a: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hnízdí v lese, loví v otevřené krajině, někdy podléhá tažnému pudu.</a:t>
            </a:r>
          </a:p>
          <a:p>
            <a:pPr marL="0" indent="0">
              <a:buNone/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Další méně častí krahujec, jestřáb, orel skalní, sokol stěhovavý …</a:t>
            </a:r>
          </a:p>
          <a:p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2" name="Picture 4" descr="Káně lesní – Wikipedie">
            <a:extLst>
              <a:ext uri="{FF2B5EF4-FFF2-40B4-BE49-F238E27FC236}">
                <a16:creationId xmlns:a16="http://schemas.microsoft.com/office/drawing/2014/main" id="{9285439E-C9C4-FD3F-79E3-5906A2795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r="9452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2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6F590-62F6-25DF-4835-0472F36D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3" y="405464"/>
            <a:ext cx="4953042" cy="1325563"/>
          </a:xfrm>
        </p:spPr>
        <p:txBody>
          <a:bodyPr>
            <a:noAutofit/>
          </a:bodyPr>
          <a:lstStyle/>
          <a:p>
            <a:r>
              <a:rPr lang="cs-CZ" sz="5400" b="1" dirty="0">
                <a:hlinkClick r:id="rId2"/>
              </a:rPr>
              <a:t>Sovy</a:t>
            </a:r>
            <a:br>
              <a:rPr lang="cs-CZ" sz="3600" dirty="0"/>
            </a:br>
            <a:r>
              <a:rPr lang="cs-CZ" sz="3200" dirty="0"/>
              <a:t>noční dravci výborný </a:t>
            </a:r>
            <a:br>
              <a:rPr lang="cs-CZ" sz="3200" dirty="0"/>
            </a:br>
            <a:r>
              <a:rPr lang="cs-CZ" sz="3200" dirty="0"/>
              <a:t>zrak a sluch</a:t>
            </a:r>
            <a:endParaRPr lang="cs-CZ" sz="36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Sýček obecný (Athene noctua) - ChovZvířat.cz">
            <a:extLst>
              <a:ext uri="{FF2B5EF4-FFF2-40B4-BE49-F238E27FC236}">
                <a16:creationId xmlns:a16="http://schemas.microsoft.com/office/drawing/2014/main" id="{92EB3883-2FEB-9359-ECDF-2E39F61E2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r="4703" b="-9"/>
          <a:stretch/>
        </p:blipFill>
        <p:spPr bwMode="auto"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Puštík obecný – Wikipedie">
            <a:extLst>
              <a:ext uri="{FF2B5EF4-FFF2-40B4-BE49-F238E27FC236}">
                <a16:creationId xmlns:a16="http://schemas.microsoft.com/office/drawing/2014/main" id="{9838C73B-CE6F-F100-E8AF-540BDD1D4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1" r="-1" b="23118"/>
          <a:stretch/>
        </p:blipFill>
        <p:spPr bwMode="auto"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ýr velký (Bubo bubo), naše největší sova - Tvorové.cz">
            <a:extLst>
              <a:ext uri="{FF2B5EF4-FFF2-40B4-BE49-F238E27FC236}">
                <a16:creationId xmlns:a16="http://schemas.microsoft.com/office/drawing/2014/main" id="{16C516DC-6883-16A7-CA33-2D44B0246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r="11916" b="1"/>
          <a:stretch/>
        </p:blipFill>
        <p:spPr bwMode="auto"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ovice sněžní – Wikipedie">
            <a:extLst>
              <a:ext uri="{FF2B5EF4-FFF2-40B4-BE49-F238E27FC236}">
                <a16:creationId xmlns:a16="http://schemas.microsoft.com/office/drawing/2014/main" id="{0C032B85-F76D-2BE7-C24B-3A6A48A13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r="468" b="4"/>
          <a:stretch/>
        </p:blipFill>
        <p:spPr bwMode="auto"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CC545D-BC19-0B92-C135-91D3D0890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1952978"/>
            <a:ext cx="4953043" cy="4639733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600" b="1" u="sng" dirty="0"/>
              <a:t>Puštík obecný, Výr velký, Sýček obecný, Kulíšek nejmenší, Sovice sněžná</a:t>
            </a:r>
          </a:p>
          <a:p>
            <a:r>
              <a:rPr lang="cs-CZ" sz="2600" dirty="0"/>
              <a:t>Oči obráceny dopředu – dobré prostorové vidění</a:t>
            </a:r>
          </a:p>
          <a:p>
            <a:r>
              <a:rPr lang="cs-CZ" sz="2600" dirty="0"/>
              <a:t>V oku velký počet světločivných buněk</a:t>
            </a:r>
          </a:p>
          <a:p>
            <a:r>
              <a:rPr lang="cs-CZ" sz="2600" dirty="0"/>
              <a:t>Velmi dobrý sluch</a:t>
            </a:r>
          </a:p>
          <a:p>
            <a:r>
              <a:rPr lang="cs-CZ" sz="2600" dirty="0"/>
              <a:t>Peří – husté, jemné – neslyšný let</a:t>
            </a:r>
          </a:p>
          <a:p>
            <a:r>
              <a:rPr lang="cs-CZ" sz="2600" dirty="0"/>
              <a:t>Na prstech – drápy, 4. prst vratiprst (otáčí se dopředu i dozadu)</a:t>
            </a:r>
          </a:p>
          <a:p>
            <a:r>
              <a:rPr lang="cs-CZ" sz="2600" dirty="0"/>
              <a:t>Potrava: drobní hlodavci</a:t>
            </a: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77D5467-68B3-211D-5FEF-6A20068E1EF0}"/>
              </a:ext>
            </a:extLst>
          </p:cNvPr>
          <p:cNvSpPr txBox="1"/>
          <p:nvPr/>
        </p:nvSpPr>
        <p:spPr>
          <a:xfrm>
            <a:off x="1126451" y="2473823"/>
            <a:ext cx="1651618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chemeClr val="bg1"/>
                </a:solidFill>
              </a:rPr>
              <a:t>Výr velký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2C8FB8F-827C-2542-8A19-46203FFCEE34}"/>
              </a:ext>
            </a:extLst>
          </p:cNvPr>
          <p:cNvSpPr txBox="1"/>
          <p:nvPr/>
        </p:nvSpPr>
        <p:spPr>
          <a:xfrm>
            <a:off x="611910" y="6305847"/>
            <a:ext cx="1651618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chemeClr val="bg1"/>
                </a:solidFill>
              </a:rPr>
              <a:t>Sovice sněžná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B61D2C3-F2EA-6D3D-3F40-F0A905687A0D}"/>
              </a:ext>
            </a:extLst>
          </p:cNvPr>
          <p:cNvSpPr txBox="1"/>
          <p:nvPr/>
        </p:nvSpPr>
        <p:spPr>
          <a:xfrm>
            <a:off x="3987317" y="4681205"/>
            <a:ext cx="1651618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chemeClr val="bg1"/>
                </a:solidFill>
              </a:rPr>
              <a:t>Puštík obecný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CF4B9CD-1C82-CBE5-6B10-CF818C29DDAA}"/>
              </a:ext>
            </a:extLst>
          </p:cNvPr>
          <p:cNvSpPr txBox="1"/>
          <p:nvPr/>
        </p:nvSpPr>
        <p:spPr>
          <a:xfrm>
            <a:off x="4697546" y="2104491"/>
            <a:ext cx="1651618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chemeClr val="bg1"/>
                </a:solidFill>
              </a:rPr>
              <a:t>Sýček obecný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49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EEEB85-1A2F-C59F-87FA-9A0A427E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Arial Black" panose="020B0A04020102020204" pitchFamily="34" charset="0"/>
              </a:rPr>
              <a:t>Kukačky</a:t>
            </a:r>
            <a:endParaRPr lang="cs-CZ" sz="40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Kukaččí triky a pověry - Ekolist.cz">
            <a:extLst>
              <a:ext uri="{FF2B5EF4-FFF2-40B4-BE49-F238E27FC236}">
                <a16:creationId xmlns:a16="http://schemas.microsoft.com/office/drawing/2014/main" id="{5C63C2B3-90DF-680B-6DC2-0791BEC89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r="16004" b="-4"/>
          <a:stretch/>
        </p:blipFill>
        <p:spPr bwMode="auto">
          <a:xfrm>
            <a:off x="-4642" y="10"/>
            <a:ext cx="3006061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ukačka obecná je pořádně vypočítavý ptáček - Můjchlupáč.cz">
            <a:extLst>
              <a:ext uri="{FF2B5EF4-FFF2-40B4-BE49-F238E27FC236}">
                <a16:creationId xmlns:a16="http://schemas.microsoft.com/office/drawing/2014/main" id="{ACB48DCC-EE9E-DE64-FDE2-344AF4E8D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r="40513" b="1"/>
          <a:stretch/>
        </p:blipFill>
        <p:spPr bwMode="auto">
          <a:xfrm>
            <a:off x="3198068" y="10"/>
            <a:ext cx="2991088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ludy, pověry a pravda (?) o kukačce - Časopis Vesmír">
            <a:extLst>
              <a:ext uri="{FF2B5EF4-FFF2-40B4-BE49-F238E27FC236}">
                <a16:creationId xmlns:a16="http://schemas.microsoft.com/office/drawing/2014/main" id="{18F1F8A4-4ED3-3D4C-879D-40C2E5484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1" r="1" b="9081"/>
          <a:stretch/>
        </p:blipFill>
        <p:spPr bwMode="auto">
          <a:xfrm>
            <a:off x="-2" y="3518351"/>
            <a:ext cx="618915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1C6B22-ED7D-D6BE-9212-0FDE4CE58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4" y="2031629"/>
            <a:ext cx="4886885" cy="44263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dirty="0"/>
              <a:t>Naše </a:t>
            </a:r>
            <a:r>
              <a:rPr lang="cs-CZ" sz="3000" b="1" dirty="0">
                <a:solidFill>
                  <a:srgbClr val="C00000"/>
                </a:solidFill>
              </a:rPr>
              <a:t>kukačka obecná </a:t>
            </a:r>
            <a:r>
              <a:rPr lang="cs-CZ" sz="3000" dirty="0"/>
              <a:t>– hnízdní parazitismus – klade vajíčka do cizích hnízd, různé druhy pěvců.</a:t>
            </a:r>
          </a:p>
          <a:p>
            <a:r>
              <a:rPr lang="cs-CZ" sz="3000" dirty="0"/>
              <a:t>Tažná – odlétá do Afriky</a:t>
            </a:r>
            <a:br>
              <a:rPr lang="cs-CZ" sz="3000" dirty="0"/>
            </a:br>
            <a:r>
              <a:rPr lang="cs-CZ" sz="3000" dirty="0"/>
              <a:t>v srpnu</a:t>
            </a:r>
          </a:p>
          <a:p>
            <a:r>
              <a:rPr lang="cs-CZ" sz="3000" dirty="0"/>
              <a:t>Kukaččí mládě - po vylíhnutí </a:t>
            </a:r>
            <a:r>
              <a:rPr lang="cs-CZ" sz="3000" b="1" dirty="0"/>
              <a:t>vyhazovací reflex – vyhodí vše v hnízdě – má pak dostatek potravy;</a:t>
            </a:r>
          </a:p>
          <a:p>
            <a:r>
              <a:rPr lang="cs-CZ" sz="3000" dirty="0"/>
              <a:t>Jiné druhy kukaček se o mláďata starají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4432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ADBA9A-FA0E-9515-DFFD-F7D416E98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32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Arial Black" panose="020B0A04020102020204" pitchFamily="34" charset="0"/>
              </a:rPr>
              <a:t>Dlouhokřídlí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69AB5-8497-717A-41F6-C0AD6847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31" y="1825624"/>
            <a:ext cx="52642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FF0000"/>
                </a:solidFill>
              </a:rPr>
              <a:t>Rackové a rybáci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dirty="0"/>
              <a:t>Většinou pospolitě okolo vody na pobřeží, tažní.</a:t>
            </a:r>
          </a:p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Racek chechtavý </a:t>
            </a:r>
            <a:r>
              <a:rPr lang="cs-CZ" sz="3200" dirty="0"/>
              <a:t>– liší se letní a zimní šat, potrava malé rybky, korýši.</a:t>
            </a:r>
          </a:p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Rybák obecný</a:t>
            </a:r>
            <a:r>
              <a:rPr lang="cs-CZ" sz="3200" dirty="0"/>
              <a:t>, podobní rackům, štíhlejší tělo.</a:t>
            </a:r>
          </a:p>
        </p:txBody>
      </p:sp>
      <p:sp>
        <p:nvSpPr>
          <p:cNvPr id="4107" name="Oval 410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Dlouhokřídlí (Charadriiformes) » Rybářský rozcestník">
            <a:extLst>
              <a:ext uri="{FF2B5EF4-FFF2-40B4-BE49-F238E27FC236}">
                <a16:creationId xmlns:a16="http://schemas.microsoft.com/office/drawing/2014/main" id="{A14D9BA3-6B68-5398-1A18-6D0334C83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r="11305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Arc 410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 descr="Rackovití – Wikipedie">
            <a:extLst>
              <a:ext uri="{FF2B5EF4-FFF2-40B4-BE49-F238E27FC236}">
                <a16:creationId xmlns:a16="http://schemas.microsoft.com/office/drawing/2014/main" id="{63B48857-9108-4F96-4697-FF69FD1AB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3" r="6938" b="-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7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ěvci – Procvičování online – Umíme fakta">
            <a:extLst>
              <a:ext uri="{FF2B5EF4-FFF2-40B4-BE49-F238E27FC236}">
                <a16:creationId xmlns:a16="http://schemas.microsoft.com/office/drawing/2014/main" id="{AFD1AEED-AFD4-B3D0-9916-D1C8CB1AD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5" r="7398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EE67C0-FE2A-4791-BF2F-66ED92FD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Arial Black" panose="020B0A04020102020204" pitchFamily="34" charset="0"/>
              </a:rPr>
              <a:t>Pěvci</a:t>
            </a:r>
            <a:endParaRPr lang="cs-CZ" sz="4000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6FE4F5-E10E-6730-3D2E-4BA08B9BA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727200"/>
            <a:ext cx="4050790" cy="4765675"/>
          </a:xfrm>
        </p:spPr>
        <p:txBody>
          <a:bodyPr>
            <a:normAutofit/>
          </a:bodyPr>
          <a:lstStyle/>
          <a:p>
            <a:r>
              <a:rPr lang="cs-CZ" sz="2600" dirty="0"/>
              <a:t>Nejpočetnější skupina</a:t>
            </a:r>
          </a:p>
          <a:p>
            <a:r>
              <a:rPr lang="cs-CZ" sz="2600" dirty="0"/>
              <a:t>Společný znak – </a:t>
            </a:r>
            <a:r>
              <a:rPr lang="cs-CZ" sz="2600" b="1" dirty="0"/>
              <a:t>hlasové ústrojí shodné</a:t>
            </a:r>
          </a:p>
          <a:p>
            <a:r>
              <a:rPr lang="cs-CZ" sz="2600" dirty="0"/>
              <a:t>Různá velikost i tvar</a:t>
            </a:r>
          </a:p>
          <a:p>
            <a:r>
              <a:rPr lang="cs-CZ" sz="2600" dirty="0"/>
              <a:t>Všichni – mláďata </a:t>
            </a:r>
            <a:r>
              <a:rPr lang="cs-CZ" sz="2600" b="1" dirty="0"/>
              <a:t>krmivá</a:t>
            </a:r>
          </a:p>
          <a:p>
            <a:r>
              <a:rPr lang="cs-CZ" sz="2600" dirty="0"/>
              <a:t>Více než 100 druhů</a:t>
            </a:r>
          </a:p>
          <a:p>
            <a:r>
              <a:rPr lang="cs-CZ" sz="2600" b="1" dirty="0"/>
              <a:t>Největší pěvci krkavcovití – krkavec, vrána, havran –</a:t>
            </a:r>
            <a:r>
              <a:rPr lang="cs-CZ" sz="2600" dirty="0"/>
              <a:t> dobrá paměť, žije 10 – 15 let, schopný napodobovat i lidskou mluvu</a:t>
            </a:r>
            <a:endParaRPr lang="cs-CZ" sz="2600" b="1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861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Sýkory</a:t>
            </a:r>
            <a:br>
              <a:rPr lang="en-US"/>
            </a:b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Lesy, parky, zahrady</a:t>
            </a:r>
          </a:p>
          <a:p>
            <a:r>
              <a:rPr lang="en-US"/>
              <a:t>Hnízdí v dutinách</a:t>
            </a:r>
          </a:p>
        </p:txBody>
      </p:sp>
      <p:pic>
        <p:nvPicPr>
          <p:cNvPr id="7170" name="Picture 2" descr="Sýkorky v zimě loví v zahradách spící housenky | Zahrádkář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r="16722" b="-2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40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Konipas bílý (Motacilla alba) - ChovZvířat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35106"/>
            <a:ext cx="5850384" cy="4387788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Arc 820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Konipas bílý</a:t>
            </a:r>
          </a:p>
        </p:txBody>
      </p:sp>
      <p:sp>
        <p:nvSpPr>
          <p:cNvPr id="8203" name="Oval 8202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417732" y="3800209"/>
            <a:ext cx="5130798" cy="23070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Štíhlé tělo, ocásek se kýve nahoru a dolů, tažný</a:t>
            </a:r>
          </a:p>
        </p:txBody>
      </p:sp>
    </p:spTree>
    <p:extLst>
      <p:ext uri="{BB962C8B-B14F-4D97-AF65-F5344CB8AC3E}">
        <p14:creationId xmlns:p14="http://schemas.microsoft.com/office/powerpoint/2010/main" val="28194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73946"/>
            <a:ext cx="604837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Vlaštovka a jiřička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799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3200" b="1" dirty="0"/>
              <a:t>Vlaštovky</a:t>
            </a:r>
            <a:r>
              <a:rPr lang="cs-CZ" sz="3200" dirty="0"/>
              <a:t> – hluboce vykrojený ocas, červenohnědé </a:t>
            </a:r>
            <a:r>
              <a:rPr lang="cs-CZ" sz="3200" dirty="0" err="1"/>
              <a:t>hrdélko</a:t>
            </a:r>
            <a:r>
              <a:rPr lang="cs-CZ" sz="3200" dirty="0"/>
              <a:t> a čelo, hnízdo – otevřené miskovité uvnitř stavení</a:t>
            </a:r>
          </a:p>
          <a:p>
            <a:r>
              <a:rPr lang="cs-CZ" sz="3200" b="1" dirty="0"/>
              <a:t>Jiřička</a:t>
            </a:r>
            <a:r>
              <a:rPr lang="cs-CZ" sz="3200" dirty="0"/>
              <a:t> – ocas vykrojený, bílé hrdlo, hnízdo kulovité, na zdech budov</a:t>
            </a:r>
          </a:p>
        </p:txBody>
      </p:sp>
      <p:sp>
        <p:nvSpPr>
          <p:cNvPr id="9227" name="Oval 922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9" name="Arc 922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20" name="Picture 4" descr="Ptákem roku 2020 je jiřička. Současné stavební úpravy pro ni mohou být  smrtící - Aktuálně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651" y="767764"/>
            <a:ext cx="2987191" cy="2240392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Vlaštovka obecná | Tém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26" y="3344103"/>
            <a:ext cx="2987191" cy="1993949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380</Words>
  <Application>Microsoft Office PowerPoint</Application>
  <PresentationFormat>Širokoúhlá obrazovka</PresentationFormat>
  <Paragraphs>47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Motiv Office</vt:lpstr>
      <vt:lpstr>Ptáci přehled významných řádů</vt:lpstr>
      <vt:lpstr>Naši Dravci Silný zahnutý zobák, mohutné drápy, výborný zrak – lov a zabíjení kořisti </vt:lpstr>
      <vt:lpstr>Sovy noční dravci výborný  zrak a sluch</vt:lpstr>
      <vt:lpstr>Kukačky</vt:lpstr>
      <vt:lpstr>Dlouhokřídlí</vt:lpstr>
      <vt:lpstr>Pěvci</vt:lpstr>
      <vt:lpstr>Sýkory </vt:lpstr>
      <vt:lpstr>Konipas bílý</vt:lpstr>
      <vt:lpstr>Vlaštovka a jiřička</vt:lpstr>
      <vt:lpstr>Stehlík obecný, pěnkava obecná</vt:lpstr>
      <vt:lpstr>Kos černý, drozd zpěvný</vt:lpstr>
      <vt:lpstr>Skřivan polní, slavík obecný</vt:lpstr>
      <vt:lpstr>Vrabec domácí, špaček obecný</vt:lpstr>
      <vt:lpstr>Sojka obecná - krkavcovití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 přehled významných řádů</dc:title>
  <dc:creator>Coufal Petr</dc:creator>
  <cp:lastModifiedBy>Coufal Petr</cp:lastModifiedBy>
  <cp:revision>1</cp:revision>
  <dcterms:created xsi:type="dcterms:W3CDTF">2022-08-20T16:16:09Z</dcterms:created>
  <dcterms:modified xsi:type="dcterms:W3CDTF">2023-01-22T22:19:59Z</dcterms:modified>
</cp:coreProperties>
</file>